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1524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(21/4/2020)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819400"/>
            <a:ext cx="7117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3048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TRƯỜNG MẦM NON VƯỜN HỒNG QUẬN 8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276600" y="914400"/>
            <a:ext cx="271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</cp:revision>
  <dcterms:created xsi:type="dcterms:W3CDTF">2020-04-11T02:34:12Z</dcterms:created>
  <dcterms:modified xsi:type="dcterms:W3CDTF">2020-04-16T12:18:09Z</dcterms:modified>
</cp:coreProperties>
</file>